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7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847565-1320-5E52-DD6C-F7FDCCAA7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902C07-90EE-AFFB-F674-E1EDD8A091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416D9F-4521-8232-D888-A73B49EEC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CB84CD-CFDC-394B-7FAF-B9405F926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384F90-89C2-3717-F2AC-0DF5F9973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0303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297918-968A-947B-F717-B6A4BB55A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7F2510-1299-E639-4E4D-E74D17757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D7AEC4-0DA0-A9D2-8CF3-64ACCA03E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E44B63-4D0B-2C65-6A10-F5EBED5E8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A90F92-4FD9-EA13-DBE9-DB29CCC73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0352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05B8001-4735-DDB9-0AD7-72FA0C1400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789D164-F0E3-6B77-5971-E3DD8A605A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ACF423-01C4-8A44-FD4B-66D8971C3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792669-C352-A8C1-9867-DD9472906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7FF17C-8810-7A16-CD3F-08C8FBE29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543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D30065-7C44-6E16-356E-85AFEB455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3162F7-1523-DF6E-D185-85D8F20E4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F1C9FC-E12A-3571-FD06-1A8A5A6E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DE0F76-9976-52B1-B5E1-15628BDC0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A08827-7D4D-9135-260E-0C1B671C5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431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8E7113-BEC9-A540-8C67-6CC86F35A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D82E3F-BFF0-80D2-C948-D02D825A4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25D4DB-145C-D1D7-3DFA-58A2F16A9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5A83F6-CBE1-93AF-F0E5-4906D3A06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ABDB83-4C6D-1489-D2F6-C3CD27A5A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4080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A1A4B0-1B7D-F057-F2CC-27E91670B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A52D43-DB32-4985-2F59-17FE516DB1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7E78339-5A4A-AC05-0F91-058A2E071C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DA4B691-2FEC-5A75-FFD4-10F9F813D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02C144-EC44-9A3B-40F6-C0FD9BA22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3B2871-58DE-328C-88E2-93E0616B3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843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4AD32C-73A9-D4E9-650B-869E255D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6C2E76-443E-CEA3-9B15-CC676B21E6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F769D3B-B7EB-B9CB-1BC8-CF101D7B8B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F1C67A9-0DEB-3A47-3DD2-3D878D31F3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CE08FD9-BEED-5B2E-1F63-1D0603BBB6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656AD4F-BEB7-72B8-B85D-FC47BCC95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B073504-63CB-DDF1-7879-0F6F9DE3C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64EC24-B354-2CA3-720B-7FEB673A6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044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6D36A1-1A79-060B-35B3-4059AE611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26FE93D-BC0E-68E2-5918-965E28616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AED7A07-31C5-86D7-F146-126607816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8FC50C7-02B6-9ED0-90D4-FA1960E85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98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FD4B961-C304-FCE7-EFC0-154A25630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B7F8858-4F82-275F-D6D9-D23A24362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F2ED2F0-418E-D47A-2DE1-F341B1A1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621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ECCFC7-3222-7B50-E728-D50AD5BC3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4687EF-ACEA-8281-7458-034E3AC90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2B6C05E-93D1-0E02-401D-46E6415C27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18E973-3520-72F6-4E5B-3C06F8E4D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2C3CB0-8B7D-9760-6098-EB7DD7152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4EF917-B6AB-8136-5E65-F348FB3E7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056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9D9E7E-FB32-39E2-A8AC-365BC6AA4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AF99A67-7030-35AB-208B-7F671BA5AC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7D9B91-E712-6CF4-2FC9-F61CA748B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8B8D79-EDAC-9351-7B86-8FA5C6443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672998-3657-1FE8-3365-A7B74BD5E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DBA8BE-C19B-607D-FDF1-F95A13146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046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026E095-0E98-6244-F65C-135AB7C89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DD724CC-F489-A4A0-1D5E-07A0377AB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F0FF02-FADD-FE0F-4409-43B26C4021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2BCCB-21BC-4A96-9859-9389F2D240A5}" type="datetimeFigureOut">
              <a:rPr lang="zh-CN" altLang="en-US" smtClean="0"/>
              <a:t>2025/10/22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1C60C1-B784-CD16-16E4-95EDFCA394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A70449-D109-6302-13D6-D851BCAF90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02E38-2DF9-48E7-ADE1-F03D99B32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886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1573217-CC2E-0C4E-B5B8-B86CAC2BD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866" y="57866"/>
            <a:ext cx="6742268" cy="674226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882457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#XUE YUQUAN#</dc:creator>
  <cp:lastModifiedBy>#XUE YUQUAN#</cp:lastModifiedBy>
  <cp:revision>2</cp:revision>
  <dcterms:created xsi:type="dcterms:W3CDTF">2025-10-22T08:24:55Z</dcterms:created>
  <dcterms:modified xsi:type="dcterms:W3CDTF">2025-10-22T08:32:02Z</dcterms:modified>
</cp:coreProperties>
</file>

<file path=docProps/thumbnail.jpeg>
</file>